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65" r:id="rId4"/>
    <p:sldId id="264" r:id="rId5"/>
    <p:sldId id="266" r:id="rId6"/>
    <p:sldId id="268" r:id="rId7"/>
    <p:sldId id="267" r:id="rId8"/>
    <p:sldId id="258" r:id="rId9"/>
    <p:sldId id="259" r:id="rId10"/>
    <p:sldId id="260" r:id="rId11"/>
    <p:sldId id="269" r:id="rId12"/>
    <p:sldId id="270" r:id="rId13"/>
    <p:sldId id="273" r:id="rId14"/>
    <p:sldId id="274" r:id="rId15"/>
    <p:sldId id="27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42ED64-AC47-42F6-BAAB-2753CB6CA257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FD9C47-5622-4781-9D55-1441AC4F13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0319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06B4B-7BFB-468A-9725-E325530B8A0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9406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06B4B-7BFB-468A-9725-E325530B8A0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443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06B4B-7BFB-468A-9725-E325530B8A0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443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5786" y="28247"/>
            <a:ext cx="6786610" cy="49723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57224" y="1000108"/>
            <a:ext cx="785818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i="1" dirty="0" smtClean="0">
                <a:solidFill>
                  <a:srgbClr val="C00000"/>
                </a:solidFill>
                <a:latin typeface="Monotype Corsiva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Мои безопасные каникулы</a:t>
            </a:r>
          </a:p>
          <a:p>
            <a:pPr algn="r"/>
            <a:endParaRPr lang="ru-RU" sz="2000" i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ea typeface="Open Sans" panose="020B0606030504020204" pitchFamily="34" charset="0"/>
              <a:cs typeface="Times New Roman" pitchFamily="18" charset="0"/>
            </a:endParaRPr>
          </a:p>
          <a:p>
            <a:pPr algn="r"/>
            <a:r>
              <a:rPr lang="ru-RU" sz="20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Работу подготовил 6 отряд</a:t>
            </a:r>
          </a:p>
          <a:p>
            <a:pPr algn="r"/>
            <a:r>
              <a:rPr lang="ru-RU" sz="20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лагеря с дневным пребыванием</a:t>
            </a:r>
          </a:p>
          <a:p>
            <a:pPr algn="r"/>
            <a:r>
              <a:rPr lang="ru-RU" sz="20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МАОУ гимназия № 1 г.Белебея</a:t>
            </a:r>
          </a:p>
          <a:p>
            <a:pPr algn="r"/>
            <a:r>
              <a:rPr lang="ru-RU" sz="20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2022 год</a:t>
            </a:r>
          </a:p>
          <a:p>
            <a:pPr algn="ctr"/>
            <a:endParaRPr lang="ru-RU" sz="2000" i="1" dirty="0" smtClean="0">
              <a:solidFill>
                <a:srgbClr val="C00000"/>
              </a:solidFill>
              <a:latin typeface="Times New Roman" pitchFamily="18" charset="0"/>
              <a:ea typeface="Open Sans" panose="020B0606030504020204" pitchFamily="34" charset="0"/>
              <a:cs typeface="Times New Roman" pitchFamily="18" charset="0"/>
            </a:endParaRPr>
          </a:p>
          <a:p>
            <a:pPr algn="ctr"/>
            <a:endParaRPr lang="ru-RU" sz="6600" i="1" dirty="0" smtClean="0">
              <a:solidFill>
                <a:srgbClr val="C00000"/>
              </a:solidFill>
              <a:latin typeface="Times New Roman" pitchFamily="18" charset="0"/>
              <a:ea typeface="Open Sans" panose="020B060603050402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370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14488"/>
            <a:ext cx="2752725" cy="31718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0" y="201117"/>
            <a:ext cx="9144000" cy="9068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28596" y="1214422"/>
            <a:ext cx="84296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Хорошо подумай, прежде, чем забраться на крышу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или самое высокое дерево!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то вместо подвижных игр, катания на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велосипеде  придётся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лежать в больнице.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00364" y="3357562"/>
            <a:ext cx="578647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особо серьёзных случаях можно разбиться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насмерть или остаться инвалидом на всю жизнь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03931" y="281220"/>
            <a:ext cx="74176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Monotype Corsiva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Запомните!</a:t>
            </a:r>
            <a:endParaRPr lang="ru-RU" sz="5400" i="1" dirty="0">
              <a:solidFill>
                <a:srgbClr val="FF0000"/>
              </a:solidFill>
              <a:latin typeface="Monotype Corsiva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4419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505" y="256045"/>
            <a:ext cx="9144000" cy="9068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Monotype Corsiva" pitchFamily="66" charset="0"/>
              </a:rPr>
              <a:t>Спички </a:t>
            </a:r>
            <a:r>
              <a:rPr lang="ru-RU" sz="5400" i="1" dirty="0" smtClean="0">
                <a:solidFill>
                  <a:srgbClr val="FF0000"/>
                </a:solidFill>
                <a:latin typeface="Monotype Corsiva" pitchFamily="66" charset="0"/>
              </a:rPr>
              <a:t>детям не игрушка!</a:t>
            </a:r>
            <a:endParaRPr lang="ru-RU" sz="5400" i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28860" y="1142984"/>
            <a:ext cx="561928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Все дети любознательны и интересуются разными предметами. Если друзья предложили поиграть со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спичками,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откажись!</a:t>
            </a:r>
            <a:endParaRPr 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Пользователь\Desktop\Каникулы\лето0009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1214422"/>
            <a:ext cx="2279892" cy="2065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7158" y="3357562"/>
            <a:ext cx="57150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Горящая спичка, брошенная на пол,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пособна уничтожить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всё вокруг.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472" y="4357694"/>
            <a:ext cx="59293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 пожаре  вызывай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телефону спасателей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Пользователь\Desktop\Каникулы\лето00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00826" y="3071810"/>
            <a:ext cx="2420268" cy="2402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41058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01117"/>
            <a:ext cx="9144000" cy="9068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000100" y="142852"/>
            <a:ext cx="77493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Cambria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Собака бывает кусачей...</a:t>
            </a:r>
            <a:endParaRPr lang="ru-RU" sz="5400" i="1" dirty="0">
              <a:solidFill>
                <a:srgbClr val="FF0000"/>
              </a:solidFill>
              <a:latin typeface="Cambria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00298" y="1285860"/>
            <a:ext cx="56701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Гуляя на улице, тебе может встретиться неизвестная собака.</a:t>
            </a:r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ea typeface="Open Sans" panose="020B0606030504020204" pitchFamily="34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714752"/>
            <a:ext cx="3286148" cy="2731816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692898" y="6254751"/>
            <a:ext cx="2057400" cy="365125"/>
          </a:xfrm>
        </p:spPr>
        <p:txBody>
          <a:bodyPr/>
          <a:lstStyle/>
          <a:p>
            <a:fld id="{2FF8078B-FF36-412D-A9D6-127E56CE786F}" type="slidenum">
              <a:rPr lang="ru-RU" smtClean="0"/>
              <a:pPr/>
              <a:t>12</a:t>
            </a:fld>
            <a:endParaRPr lang="ru-RU" dirty="0"/>
          </a:p>
        </p:txBody>
      </p:sp>
      <p:pic>
        <p:nvPicPr>
          <p:cNvPr id="2050" name="Picture 2" descr="C:\Users\Пользователь\Desktop\Каникулы\лето0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28736"/>
            <a:ext cx="2194688" cy="2357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95936" y="3645024"/>
            <a:ext cx="72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285984" y="2285992"/>
            <a:ext cx="585791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 подходи к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собаке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маши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руками!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 убегай!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Обходи стороной бездомных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собак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Скомандуй собаке команду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«Фу!»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0" y="5085184"/>
            <a:ext cx="457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 </a:t>
            </a:r>
          </a:p>
        </p:txBody>
      </p:sp>
      <p:pic>
        <p:nvPicPr>
          <p:cNvPr id="2051" name="Picture 3" descr="C:\Users\Пользователь\Desktop\Каникулы\лето00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66027" y="4228313"/>
            <a:ext cx="2377973" cy="262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72137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01117"/>
            <a:ext cx="8971866" cy="9068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3931" y="281220"/>
            <a:ext cx="74176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Monotype Corsiva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Грибы!</a:t>
            </a:r>
            <a:endParaRPr lang="ru-RU" sz="5400" i="1" dirty="0">
              <a:solidFill>
                <a:srgbClr val="FF0000"/>
              </a:solidFill>
              <a:latin typeface="Monotype Corsiva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5857884" y="3357562"/>
            <a:ext cx="3530601" cy="31349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14546" y="3214686"/>
            <a:ext cx="4762500" cy="299085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13</a:t>
            </a:fld>
            <a:endParaRPr lang="ru-RU"/>
          </a:p>
        </p:txBody>
      </p:sp>
      <p:pic>
        <p:nvPicPr>
          <p:cNvPr id="3074" name="Picture 2" descr="C:\Users\Пользователь\Desktop\Каникулы\лето00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2428868"/>
            <a:ext cx="2019676" cy="35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85786" y="1428736"/>
            <a:ext cx="742979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Отправляясь в лес , помни: некоторые грибы  и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годы могут вызвать сильное отравление.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5984" y="2643182"/>
            <a:ext cx="661815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Собирать в дикой природе грибы и ягоды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можно только со взрослыми!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3425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2167" y="201117"/>
            <a:ext cx="8964488" cy="9068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Monotype Corsiva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Опасность на воде!</a:t>
            </a:r>
            <a:endParaRPr lang="ru-RU" sz="5400" i="1" dirty="0">
              <a:solidFill>
                <a:srgbClr val="FF0000"/>
              </a:solidFill>
              <a:latin typeface="Monotype Corsiva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Пользователь\Desktop\Каникулы\лето00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53902" y="2928934"/>
            <a:ext cx="4490098" cy="2846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123728" y="2636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781" y="1658952"/>
            <a:ext cx="76980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 ты купаешься, рядом</a:t>
            </a:r>
          </a:p>
          <a:p>
            <a:pPr algn="ctr"/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обязательно должны быть взрослые.</a:t>
            </a:r>
            <a:endParaRPr lang="ru-RU" sz="28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80" y="1135732"/>
            <a:ext cx="8710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Купайся только в хорошо знакомых местах.</a:t>
            </a:r>
            <a:endParaRPr lang="ru-RU" sz="28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3022" y="2613059"/>
            <a:ext cx="79924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Даже если ты хорошо плаваешь, не стоит </a:t>
            </a:r>
          </a:p>
          <a:p>
            <a:pPr algn="ctr"/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шутку «топить» друг друга </a:t>
            </a:r>
          </a:p>
          <a:p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и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кем-то бороться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4075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97013" y="285728"/>
            <a:ext cx="8646987" cy="9068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79512" y="258896"/>
            <a:ext cx="92223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i="1" dirty="0" smtClean="0">
                <a:solidFill>
                  <a:srgbClr val="FF0000"/>
                </a:solidFill>
                <a:latin typeface="Monotype Corsiva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Счастливых </a:t>
            </a:r>
            <a:r>
              <a:rPr lang="ru-RU" sz="6000" i="1" dirty="0" smtClean="0">
                <a:solidFill>
                  <a:srgbClr val="FF0000"/>
                </a:solidFill>
                <a:latin typeface="Monotype Corsiva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каникул</a:t>
            </a:r>
            <a:r>
              <a:rPr lang="ru-RU" sz="6000" i="1" dirty="0" smtClean="0">
                <a:solidFill>
                  <a:srgbClr val="FF0000"/>
                </a:solidFill>
                <a:latin typeface="Monotype Corsiva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!!!</a:t>
            </a:r>
            <a:endParaRPr lang="ru-RU" sz="6000" i="1" dirty="0">
              <a:solidFill>
                <a:srgbClr val="FF0000"/>
              </a:solidFill>
              <a:latin typeface="Monotype Corsiva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08770" y="3933055"/>
            <a:ext cx="4029123" cy="337690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7224" y="2643182"/>
            <a:ext cx="4762500" cy="299085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1026" name="Picture 2" descr="C:\Users\Пользователь\Desktop\Каникулы\лето00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84472" y="1107953"/>
            <a:ext cx="6402304" cy="3678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72132" y="3643314"/>
            <a:ext cx="4029123" cy="337690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720" y="3481095"/>
            <a:ext cx="4029123" cy="337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96816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119359"/>
            <a:ext cx="9271000" cy="34876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191722"/>
            <a:ext cx="9144000" cy="27671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02400" y="0"/>
            <a:ext cx="2641600" cy="15923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3931" y="1000108"/>
            <a:ext cx="848291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Уважаемые 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родители </a:t>
            </a:r>
            <a:endParaRPr lang="ru-RU" sz="4000" b="1" dirty="0" smtClean="0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(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законные представители)!</a:t>
            </a:r>
            <a:endParaRPr lang="ru-RU" sz="4000" dirty="0" smtClean="0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 </a:t>
            </a:r>
          </a:p>
          <a:p>
            <a:pPr algn="ctr"/>
            <a:r>
              <a:rPr lang="ru-RU" sz="2800" dirty="0" smtClean="0"/>
              <a:t>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Проводите с детьми как можно больше времени во время каникул, а если ребенок все-таки остается дома один, то постарайтесь максимально занять его чем-то увлекательным на время вашего отсутствия.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502400" y="6407373"/>
            <a:ext cx="2057400" cy="365125"/>
          </a:xfrm>
        </p:spPr>
        <p:txBody>
          <a:bodyPr/>
          <a:lstStyle/>
          <a:p>
            <a:fld id="{2FF8078B-FF36-412D-A9D6-127E56CE786F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41287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119359"/>
            <a:ext cx="9271000" cy="34876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i="1" dirty="0" smtClean="0">
                <a:solidFill>
                  <a:srgbClr val="C00000"/>
                </a:solidFill>
                <a:latin typeface="Monotype Corsiva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Надо знать и соблюдать правила безопасного поведения:</a:t>
            </a:r>
          </a:p>
          <a:p>
            <a:pPr algn="ctr"/>
            <a:r>
              <a:rPr lang="ru-RU" sz="4400" i="1" dirty="0" smtClean="0">
                <a:solidFill>
                  <a:srgbClr val="C00000"/>
                </a:solidFill>
                <a:latin typeface="Monotype Corsiva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1.Предвидеть опасность.</a:t>
            </a:r>
          </a:p>
          <a:p>
            <a:pPr algn="ctr"/>
            <a:r>
              <a:rPr lang="ru-RU" sz="4400" i="1" dirty="0" smtClean="0">
                <a:solidFill>
                  <a:srgbClr val="C00000"/>
                </a:solidFill>
                <a:latin typeface="Monotype Corsiva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2. По возможности избегать её.</a:t>
            </a:r>
          </a:p>
          <a:p>
            <a:pPr algn="ctr"/>
            <a:r>
              <a:rPr lang="ru-RU" sz="4400" i="1" dirty="0" smtClean="0">
                <a:solidFill>
                  <a:srgbClr val="C00000"/>
                </a:solidFill>
                <a:latin typeface="Monotype Corsiva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3. При необходимости действовать.	</a:t>
            </a:r>
            <a:endParaRPr lang="ru-RU" sz="4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191722"/>
            <a:ext cx="9144000" cy="27671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02400" y="0"/>
            <a:ext cx="2641600" cy="1592388"/>
          </a:xfrm>
          <a:prstGeom prst="rect">
            <a:avLst/>
          </a:prstGeom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502400" y="6407373"/>
            <a:ext cx="2057400" cy="365125"/>
          </a:xfrm>
        </p:spPr>
        <p:txBody>
          <a:bodyPr/>
          <a:lstStyle/>
          <a:p>
            <a:fld id="{2FF8078B-FF36-412D-A9D6-127E56CE786F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74809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505" y="256045"/>
            <a:ext cx="9144000" cy="9068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Cambria" pitchFamily="18" charset="0"/>
              </a:rPr>
              <a:t>Берегись клещей!</a:t>
            </a:r>
            <a:endParaRPr lang="ru-RU" sz="5400" dirty="0">
              <a:solidFill>
                <a:srgbClr val="FF0000"/>
              </a:solidFill>
              <a:latin typeface="Cambria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075" y="1285860"/>
            <a:ext cx="2447925" cy="220027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1026" name="Picture 2" descr="C:\Users\Пользователь\Desktop\Каникулы\лето00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3357562"/>
            <a:ext cx="2001772" cy="17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5720" y="1142984"/>
            <a:ext cx="629961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Клещ─ это насекомое, длиной 0,4 -3мм.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Впервые клещи появляются в апреле,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когда пригревает весеннее солнышко.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0" y="2428868"/>
            <a:ext cx="658161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Клещи опасны тем, что могут переносить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болезни, угрожающие жизни человека.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3108" y="3429000"/>
            <a:ext cx="670157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Важно знать, что прячутся клещи в траве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 на ветках кустов, вдоль лесных дорожек 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 опушках, а также в зарослях по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берегам ручейков.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8671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7495" y="334972"/>
            <a:ext cx="9144000" cy="9068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Cambria" pitchFamily="18" charset="0"/>
              </a:rPr>
              <a:t>Ребята, запомните </a:t>
            </a:r>
            <a:r>
              <a:rPr lang="ru-RU" sz="5400" i="1" dirty="0" smtClean="0">
                <a:solidFill>
                  <a:srgbClr val="FF0000"/>
                </a:solidFill>
                <a:latin typeface="Cambria" pitchFamily="18" charset="0"/>
              </a:rPr>
              <a:t>!</a:t>
            </a:r>
            <a:endParaRPr lang="ru-RU" sz="5400" i="1" dirty="0">
              <a:solidFill>
                <a:srgbClr val="FF0000"/>
              </a:solidFill>
              <a:latin typeface="Cambria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57694"/>
            <a:ext cx="2447925" cy="220027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71737" y="3857628"/>
            <a:ext cx="64294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Если клещ обнаружен –срочно обратись в поликлинику. Не пытайся вытащить клеща самостоятельно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71736" y="1241808"/>
            <a:ext cx="65895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Отправляясь в лес,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наденьте спортивные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брюки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которые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заправьте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носки,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головной убор,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высокую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обувь.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Верхняя одежда желательна светлая,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 плотно прилегающими манжетами на рукавах.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Пользователь\Desktop\Каникулы\лето0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1285860"/>
            <a:ext cx="2000264" cy="304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36703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85728"/>
            <a:ext cx="9144000" cy="9068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75513" y="258005"/>
            <a:ext cx="84009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Monotype Corsiva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Осторожно: пчёлы!</a:t>
            </a:r>
            <a:endParaRPr lang="ru-RU" sz="5400" i="1" dirty="0">
              <a:solidFill>
                <a:srgbClr val="FF0000"/>
              </a:solidFill>
              <a:latin typeface="Monotype Corsiva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5984" y="1428736"/>
            <a:ext cx="51214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Укусы пчёл и ос очень болезненны.</a:t>
            </a:r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ea typeface="Open Sans" panose="020B0606030504020204" pitchFamily="34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075" y="4429132"/>
            <a:ext cx="2447925" cy="220027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1026" name="Picture 2" descr="C:\Users\Пользователь\Desktop\Каникулы\лето00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71546"/>
            <a:ext cx="2411760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esktop\Каникулы\лето00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15206" y="571480"/>
            <a:ext cx="1928794" cy="314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71736" y="2428868"/>
            <a:ext cx="4714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 делай резких движений, если рядом летает пчела.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5984" y="3429000"/>
            <a:ext cx="446889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Гуляя босиком по траве, 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нимательно смотри под 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оги. Если наступишь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пчелу ─ ужалит.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0804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03930" y="201117"/>
            <a:ext cx="8840069" cy="9068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03931" y="281220"/>
            <a:ext cx="74176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5400" i="1" dirty="0" smtClean="0">
                <a:solidFill>
                  <a:srgbClr val="FF0000"/>
                </a:solidFill>
                <a:latin typeface="Monotype Corsiva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Запомните!</a:t>
            </a:r>
            <a:endParaRPr lang="ru-RU" sz="5400" i="1" dirty="0">
              <a:solidFill>
                <a:srgbClr val="FF0000"/>
              </a:solidFill>
              <a:latin typeface="Monotype Corsiva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28926" y="1285860"/>
            <a:ext cx="53139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Если пчела или оса ужалила, необходимо быстро вынуть жало.</a:t>
            </a:r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ea typeface="Open Sans" panose="020B0606030504020204" pitchFamily="34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99401" y="2071678"/>
            <a:ext cx="1244599" cy="1165775"/>
          </a:xfrm>
          <a:prstGeom prst="rect">
            <a:avLst/>
          </a:prstGeom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6775450" y="6203951"/>
            <a:ext cx="2057400" cy="365125"/>
          </a:xfrm>
        </p:spPr>
        <p:txBody>
          <a:bodyPr/>
          <a:lstStyle/>
          <a:p>
            <a:fld id="{2FF8078B-FF36-412D-A9D6-127E56CE786F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1026" name="Picture 2" descr="C:\Users\Пользователь\Desktop\Каникулы\лето00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428604"/>
            <a:ext cx="2161949" cy="275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86050" y="2714620"/>
            <a:ext cx="51598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Приложить холод к месту укуса.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Пользователь\Desktop\Каникулы\лето00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3286124"/>
            <a:ext cx="2533121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00430" y="3286124"/>
            <a:ext cx="53294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Главная опасность при укусе ─ аллергическая реакция, поэтому сразу обратись за помощью к взрослым!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5173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2281" y="201117"/>
            <a:ext cx="8578380" cy="9068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Cambria" pitchFamily="18" charset="0"/>
              </a:rPr>
              <a:t>Осторожно: солнце</a:t>
            </a:r>
            <a:r>
              <a:rPr lang="ru-RU" sz="5400" i="1" dirty="0" smtClean="0">
                <a:solidFill>
                  <a:srgbClr val="FF0000"/>
                </a:solidFill>
                <a:latin typeface="Cambria" pitchFamily="18" charset="0"/>
              </a:rPr>
              <a:t>!</a:t>
            </a:r>
            <a:endParaRPr lang="ru-RU" sz="5400" i="1" dirty="0">
              <a:solidFill>
                <a:srgbClr val="FF0000"/>
              </a:solidFill>
              <a:latin typeface="Cambria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1598" y="-57822"/>
            <a:ext cx="1244599" cy="11657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281" y="2996952"/>
            <a:ext cx="9144000" cy="4258795"/>
          </a:xfrm>
          <a:prstGeom prst="rect">
            <a:avLst/>
          </a:prstGeom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6775450" y="6203951"/>
            <a:ext cx="2057400" cy="365125"/>
          </a:xfrm>
        </p:spPr>
        <p:txBody>
          <a:bodyPr/>
          <a:lstStyle/>
          <a:p>
            <a:fld id="{2FF8078B-FF36-412D-A9D6-127E56CE786F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845318" y="1556792"/>
            <a:ext cx="5860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Длительное пребывание на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солнце  может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привести к солнечному удару.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00232" y="4000504"/>
            <a:ext cx="532831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Никогда не выходи на солнце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ез головного убора!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t="6909"/>
          <a:stretch>
            <a:fillRect/>
          </a:stretch>
        </p:blipFill>
        <p:spPr bwMode="auto">
          <a:xfrm>
            <a:off x="144463" y="1285860"/>
            <a:ext cx="2355835" cy="2887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286699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28596" y="214290"/>
            <a:ext cx="7786678" cy="9068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20025" y="201117"/>
            <a:ext cx="74176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Monotype Corsiva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Осторожно: высота!</a:t>
            </a:r>
            <a:endParaRPr lang="ru-RU" sz="5400" i="1" dirty="0">
              <a:solidFill>
                <a:srgbClr val="FF0000"/>
              </a:solidFill>
              <a:latin typeface="Monotype Corsiva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596" y="1928802"/>
            <a:ext cx="550072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Детям очень нравится играть на высоте: лазить по деревьям, крышам, взбираться по лестницам и на чердаки.</a:t>
            </a:r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ea typeface="Open Sans" panose="020B0606030504020204" pitchFamily="34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1598" y="-57822"/>
            <a:ext cx="1244599" cy="116577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692898" y="6254751"/>
            <a:ext cx="2057400" cy="365125"/>
          </a:xfrm>
        </p:spPr>
        <p:txBody>
          <a:bodyPr/>
          <a:lstStyle/>
          <a:p>
            <a:fld id="{2FF8078B-FF36-412D-A9D6-127E56CE786F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1028" name="Picture 4" descr="C:\Users\Пользователь\Desktop\Каникулы\лето00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00826" y="3643314"/>
            <a:ext cx="2413835" cy="2755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1214422"/>
            <a:ext cx="3000364" cy="2140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7045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394</TotalTime>
  <Words>502</Words>
  <Application>Microsoft Office PowerPoint</Application>
  <PresentationFormat>Экран (4:3)</PresentationFormat>
  <Paragraphs>96</Paragraphs>
  <Slides>15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1</cp:lastModifiedBy>
  <cp:revision>47</cp:revision>
  <dcterms:created xsi:type="dcterms:W3CDTF">2014-04-14T14:42:26Z</dcterms:created>
  <dcterms:modified xsi:type="dcterms:W3CDTF">2022-06-06T07:47:01Z</dcterms:modified>
</cp:coreProperties>
</file>