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8247"/>
            <a:ext cx="6786610" cy="4972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000108"/>
            <a:ext cx="78581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C0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Мои безопасные каникулы</a:t>
            </a:r>
          </a:p>
          <a:p>
            <a:pPr algn="r"/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Работу подготовил 6 отряд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лагеря с дневным пребыванием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МАОУ гимназия № 1 г.Белебея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2022 год</a:t>
            </a:r>
          </a:p>
          <a:p>
            <a:pPr algn="ctr"/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 algn="ctr"/>
            <a:endParaRPr lang="ru-RU" sz="6600" i="1" dirty="0" smtClean="0">
              <a:solidFill>
                <a:srgbClr val="C0000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70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2752725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596" y="1214422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Хорошо подумай, прежде, чем забраться на крышу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самое высокое дерево!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вместо подвижных игр, катания 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велосипеде  придётся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лежать в больнице.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3357562"/>
            <a:ext cx="5786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особо серьёзных случаях можно разбиться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насмерть или остаться инвалидом на всю жизнь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Запомните!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1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</a:rPr>
              <a:t>Спички </a:t>
            </a:r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</a:rPr>
              <a:t>детям не игрушка!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142984"/>
            <a:ext cx="5619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дети любознательны и интересуются разными предметами. Если друзья предложили поиграть со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спичками,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откажись!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3357562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Горящая спичка, брошенная на пол,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пособна уничтожить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вокруг.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35769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пожаре  вызывай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телефону спасателей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071810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05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142852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1285860"/>
            <a:ext cx="56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4752"/>
            <a:ext cx="3286148" cy="27318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2194688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2285992"/>
            <a:ext cx="585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подходи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собаке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руками!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убегай!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Обходи стороной бездомных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собак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Скомандуй собаке команду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«Фу!»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027" y="4228313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13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Грибы!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57884" y="3357562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3214686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2019676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1428736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Отправляясь в лес , помни: некоторые грибы  и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годы могут вызвать сильное отравление.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2643182"/>
            <a:ext cx="6618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Собирать в дикой природе грибы и ягоды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только со взрослыми!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42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902" y="2928934"/>
            <a:ext cx="4490098" cy="28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ты купаешься, рядом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обязательно должны быть взрослые.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0" y="1135732"/>
            <a:ext cx="871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Купайся только в хорошо знакомых местах.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если ты хорошо плаваешь, не стоит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кем-то бороться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07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7013" y="285728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</a:t>
            </a:r>
            <a: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каникул</a:t>
            </a:r>
            <a: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!!!</a:t>
            </a:r>
            <a:endParaRPr lang="ru-RU" sz="60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2643182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6402304" cy="36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364331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8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000108"/>
            <a:ext cx="84829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Уважаемые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родители 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законные представители)!</a:t>
            </a:r>
            <a:endParaRPr lang="ru-RU" sz="40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sz="2800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Проводите с детьми как можно больше времени во время каникул, а если ребенок все-таки остается дома один, то постарайтесь максимально занять его чем-то увлекательным на время вашего отсутствия.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128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80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075" y="1285860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2001772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1142984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Клещ─ это насекомое, длиной 0,4 -3мм.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Впервые клещи появляются в апреле,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пригревает весеннее солнышко.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6581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Клещи опасны тем, что могут переносить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болезни, угрожающие жизни человека.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3429000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 знать, что прячутся клещи в траве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 ветках кустов, вдоль лесных дорожек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опушках, а также в зарослях по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берегам ручейков.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67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Ребята, запомните </a:t>
            </a:r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57694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7" y="3857628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клещ обнаружен –срочно обратись в поликлинику. Не пытайся вытащить клеща самостоятельно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1736" y="1241808"/>
            <a:ext cx="6589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Отправляясь в лес,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наденьте спортивные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брюки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заправьте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носки,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головной убор,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обувь.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Верхняя одежда желательна светлая,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плотно прилегающими манжетами на рукавах.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2000264" cy="30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70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85728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1428736"/>
            <a:ext cx="512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Укусы пчёл и ос очень болезненны.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075" y="4429132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71480"/>
            <a:ext cx="1928794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1736" y="242886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делай резких движений, если рядом летает пчела.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429000"/>
            <a:ext cx="4468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Гуляя босиком по траве,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нимательно смотри под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оги. Если наступишь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пчелу ─ ужалит.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8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Запомните!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285860"/>
            <a:ext cx="5313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401" y="2071678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6050" y="2714620"/>
            <a:ext cx="515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Приложить холод к месту укуса.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0430" y="3286124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7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Осторожно: солнце</a:t>
            </a:r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45318" y="1556792"/>
            <a:ext cx="5860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Длительное пребывание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солнце  может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привести к солнечному удару.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000504"/>
            <a:ext cx="5328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Никогда не выходи на солнце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ез головного убора!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t="6909"/>
          <a:stretch>
            <a:fillRect/>
          </a:stretch>
        </p:blipFill>
        <p:spPr bwMode="auto">
          <a:xfrm>
            <a:off x="144463" y="1285860"/>
            <a:ext cx="2355835" cy="288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66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14290"/>
            <a:ext cx="7786678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высота!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928802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643314"/>
            <a:ext cx="2413835" cy="27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3000364" cy="214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0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502</Words>
  <Application>Microsoft Office PowerPoint</Application>
  <PresentationFormat>Экран (4:3)</PresentationFormat>
  <Paragraphs>96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47</cp:revision>
  <dcterms:created xsi:type="dcterms:W3CDTF">2014-04-14T14:42:26Z</dcterms:created>
  <dcterms:modified xsi:type="dcterms:W3CDTF">2022-06-06T07:47:01Z</dcterms:modified>
</cp:coreProperties>
</file>